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6" r:id="rId1"/>
  </p:sldMasterIdLst>
  <p:notesMasterIdLst>
    <p:notesMasterId r:id="rId14"/>
  </p:notesMasterIdLst>
  <p:sldIdLst>
    <p:sldId id="256" r:id="rId2"/>
    <p:sldId id="258" r:id="rId3"/>
    <p:sldId id="278" r:id="rId4"/>
    <p:sldId id="270" r:id="rId5"/>
    <p:sldId id="281" r:id="rId6"/>
    <p:sldId id="300" r:id="rId7"/>
    <p:sldId id="301" r:id="rId8"/>
    <p:sldId id="302" r:id="rId9"/>
    <p:sldId id="303" r:id="rId10"/>
    <p:sldId id="304" r:id="rId11"/>
    <p:sldId id="271" r:id="rId12"/>
    <p:sldId id="282" r:id="rId13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ranklin Gothic" panose="020B0603020102020204" pitchFamily="34" charset="0"/>
      <p:regular r:id="rId20"/>
      <p:bold r:id="rId21"/>
      <p:italic r:id="rId22"/>
      <p:boldItalic r:id="rId23"/>
    </p:embeddedFont>
    <p:embeddedFont>
      <p:font typeface="Roboto Condensed" panose="02000000000000000000" pitchFamily="2" charset="0"/>
      <p:regular r:id="rId24"/>
      <p:bold r:id="rId25"/>
      <p:italic r:id="rId26"/>
      <p:boldItalic r:id="rId27"/>
    </p:embeddedFont>
    <p:embeddedFont>
      <p:font typeface="Roboto Mon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="" roundtripDataSignature="AMtx7mi+3ETvgsxymiTvHMh9wohUNQByww==" r:id="rId58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valdo alfredo Rodriguez Vea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8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59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 userDrawn="1">
  <p:cSld name="OBJECT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8D524C4-1F0A-4E44-A95B-72D8DB45E40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042199C9-DD4D-EB45-AFC1-D179EEED3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11BA7EF7-A1ED-2147-8386-4D991E939F0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79" r:id="rId5"/>
    <p:sldLayoutId id="2147483663" r:id="rId6"/>
    <p:sldLayoutId id="2147483664" r:id="rId7"/>
    <p:sldLayoutId id="2147483678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7697BC7-0AF1-47A0-881D-5864EF225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botones de los formularios poseen una clase estándar para todos que es </a:t>
            </a:r>
            <a:r>
              <a:rPr lang="es-ES" dirty="0" err="1"/>
              <a:t>btn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Adicionalmente a la clase </a:t>
            </a:r>
            <a:r>
              <a:rPr lang="es-ES" dirty="0" err="1"/>
              <a:t>btn</a:t>
            </a:r>
            <a:r>
              <a:rPr lang="es-ES" dirty="0"/>
              <a:t>, existe una serie de clases que definen color del botón.</a:t>
            </a:r>
          </a:p>
          <a:p>
            <a:pPr marL="533400" lvl="1" indent="0">
              <a:buNone/>
            </a:pP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D703CB-35A4-4B76-819C-FD0D7F99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FORMULARIOS Y BOOTSTRAP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F5CA52-97EA-45CC-85EA-98A0453D3E18}"/>
              </a:ext>
            </a:extLst>
          </p:cNvPr>
          <p:cNvSpPr txBox="1"/>
          <p:nvPr/>
        </p:nvSpPr>
        <p:spPr>
          <a:xfrm>
            <a:off x="849298" y="3437878"/>
            <a:ext cx="2914833" cy="270547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btn-primary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btn-secondary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btn-success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btn-danger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btn-warning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btn-info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</a:t>
            </a:r>
            <a:r>
              <a:rPr lang="es-CL" sz="2000" dirty="0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-light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btn-dark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FBEE90A-79F2-49B9-9EA6-EF599AB54EC6}"/>
              </a:ext>
            </a:extLst>
          </p:cNvPr>
          <p:cNvSpPr txBox="1"/>
          <p:nvPr/>
        </p:nvSpPr>
        <p:spPr>
          <a:xfrm>
            <a:off x="4437357" y="3429000"/>
            <a:ext cx="2914833" cy="270547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btn-outline-primary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btn-outline-secondary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btn-outline-success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btn-outline-danger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btn-outline-warning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btn-outline-info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</a:t>
            </a:r>
            <a:r>
              <a:rPr lang="es-CL" sz="2000" dirty="0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-</a:t>
            </a: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outline</a:t>
            </a:r>
            <a:r>
              <a:rPr lang="es-CL" sz="2000" dirty="0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-light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CL" sz="2000" dirty="0" err="1">
                <a:solidFill>
                  <a:srgbClr val="818990"/>
                </a:solidFill>
                <a:latin typeface="Franklin Gothic" panose="020B0604020202020204" charset="0"/>
                <a:cs typeface="Franklin Gothic" panose="020B0604020202020204" charset="0"/>
              </a:rPr>
              <a:t>btn-outline-dark</a:t>
            </a:r>
            <a:endParaRPr lang="es-CL" sz="2000" dirty="0">
              <a:solidFill>
                <a:srgbClr val="818990"/>
              </a:solidFill>
              <a:latin typeface="Franklin Gothic" panose="020B0604020202020204" charset="0"/>
              <a:cs typeface="Franklin Goth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91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ACTIVIDADES.</a:t>
            </a:r>
          </a:p>
        </p:txBody>
      </p:sp>
    </p:spTree>
    <p:extLst>
      <p:ext uri="{BB962C8B-B14F-4D97-AF65-F5344CB8AC3E}">
        <p14:creationId xmlns:p14="http://schemas.microsoft.com/office/powerpoint/2010/main" val="1780206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Busca en el AVA, la actividad que debes realizar para agregar un formulario a tu </a:t>
            </a:r>
            <a:r>
              <a:rPr lang="es-ES_tradnl"/>
              <a:t>proyecto web.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ACTIVIDADES</a:t>
            </a:r>
          </a:p>
        </p:txBody>
      </p:sp>
    </p:spTree>
    <p:extLst>
      <p:ext uri="{BB962C8B-B14F-4D97-AF65-F5344CB8AC3E}">
        <p14:creationId xmlns:p14="http://schemas.microsoft.com/office/powerpoint/2010/main" val="158166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24106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_tradnl" dirty="0"/>
              <a:t>FORMULARIOS Y BOOTSTRAP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SESIÓN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FORMULARIOS Y BOOTSTRAP.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dirty="0"/>
              <a:t>ACTIVIDADES.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FORMULARIOS Y BOOTSTRAP.</a:t>
            </a:r>
          </a:p>
        </p:txBody>
      </p:sp>
    </p:spTree>
    <p:extLst>
      <p:ext uri="{BB962C8B-B14F-4D97-AF65-F5344CB8AC3E}">
        <p14:creationId xmlns:p14="http://schemas.microsoft.com/office/powerpoint/2010/main" val="3572879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Como los formularios son una componente muy importante de casi todas las páginas web, </a:t>
            </a:r>
            <a:r>
              <a:rPr lang="es-ES_tradnl" b="1" dirty="0"/>
              <a:t>Bootstrap</a:t>
            </a:r>
            <a:r>
              <a:rPr lang="es-ES_tradnl" dirty="0"/>
              <a:t> contiene una serie de clases que permiten dar formato a los elementos de un formulario.</a:t>
            </a:r>
          </a:p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Por ejemplo: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FORMULARIOS Y BOOTSTRAP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A51464-B489-46D0-8BE3-34A370911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806" y="3429000"/>
            <a:ext cx="2390775" cy="17240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8AC62F7-CC24-4E75-BC70-536B807A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72" y="3534376"/>
            <a:ext cx="4656183" cy="18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95AACF5-B80D-4A7A-9AB1-7507BBC9B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clases más comúnmente utilizadas para los formularios es la clase </a:t>
            </a:r>
            <a:r>
              <a:rPr lang="es-ES" b="1" dirty="0" err="1"/>
              <a:t>form-group</a:t>
            </a:r>
            <a:r>
              <a:rPr lang="es-ES" dirty="0"/>
              <a:t> la cual permite agrupar un conjunto de elemento, generalmente </a:t>
            </a:r>
            <a:r>
              <a:rPr lang="es-ES" b="1" dirty="0" err="1"/>
              <a:t>label</a:t>
            </a:r>
            <a:r>
              <a:rPr lang="es-ES" dirty="0"/>
              <a:t> y controles de ingreso de datos.</a:t>
            </a:r>
          </a:p>
          <a:p>
            <a:endParaRPr lang="es-ES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CBDD8C3-082C-4F53-9CD1-FD7955BF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FORMULARIOS Y BOOTSTRAP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BA130F-91D7-4FD7-9B36-F3A89A016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07" y="2915690"/>
            <a:ext cx="7780585" cy="17202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34B8DF-665E-4765-8917-DEEAE24A5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534" y="4828852"/>
            <a:ext cx="28003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0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1193812-EEAB-4257-98B0-57DA2651D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los controles de formulario, se les aplica la clase </a:t>
            </a:r>
            <a:r>
              <a:rPr lang="es-ES" b="1" dirty="0" err="1"/>
              <a:t>form</a:t>
            </a:r>
            <a:r>
              <a:rPr lang="es-ES" b="1" dirty="0"/>
              <a:t>-control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Para los controles de archivo, se aplica la clase </a:t>
            </a:r>
            <a:r>
              <a:rPr lang="es-ES" b="1" dirty="0" err="1"/>
              <a:t>form</a:t>
            </a:r>
            <a:r>
              <a:rPr lang="es-ES" b="1" dirty="0"/>
              <a:t>-control-file</a:t>
            </a:r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E4E086C-3B5B-466C-9B43-31D98A23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FORMULARIOS Y BOOTSTRAP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3E914E-8F59-4DB9-A06A-6EEB07FDE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07" y="2012114"/>
            <a:ext cx="7780585" cy="155094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0FD93B8B-29E0-4C24-81B6-59AF96E5058F}"/>
              </a:ext>
            </a:extLst>
          </p:cNvPr>
          <p:cNvSpPr/>
          <p:nvPr/>
        </p:nvSpPr>
        <p:spPr>
          <a:xfrm>
            <a:off x="2318689" y="2574517"/>
            <a:ext cx="1498710" cy="3728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39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265244A-8BF2-488C-8A08-141F15AAE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los controles </a:t>
            </a:r>
            <a:r>
              <a:rPr lang="es-ES" dirty="0" err="1"/>
              <a:t>checkbox</a:t>
            </a:r>
            <a:r>
              <a:rPr lang="es-ES" dirty="0"/>
              <a:t> y radio </a:t>
            </a:r>
            <a:r>
              <a:rPr lang="es-ES" dirty="0" err="1"/>
              <a:t>button</a:t>
            </a:r>
            <a:r>
              <a:rPr lang="es-ES" dirty="0"/>
              <a:t>, existe una clase especial llamada </a:t>
            </a:r>
            <a:r>
              <a:rPr lang="es-ES" b="1" dirty="0" err="1"/>
              <a:t>form-check</a:t>
            </a:r>
            <a:r>
              <a:rPr lang="es-ES" dirty="0"/>
              <a:t> que permite agrupar el contenido apilado.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025C607-F040-4028-BFF8-1157A3A6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FORMULARIOS Y BOOTSTRAP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A2B41B-1F4A-4E18-BB99-694BAD84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39" y="2692893"/>
            <a:ext cx="5600700" cy="2590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E0433F9-EE24-43FE-8308-CFD14B55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10" y="2628900"/>
            <a:ext cx="14001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19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B7A5BCF-A78D-4F9A-AE30-ACC37F949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 necesita que los controles se desplieguen de forma horizontal entonces debe aplicar la clase </a:t>
            </a:r>
            <a:r>
              <a:rPr lang="es-ES" b="1" dirty="0" err="1"/>
              <a:t>form-check-inline</a:t>
            </a:r>
            <a:endParaRPr lang="es-ES" b="1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BB9E2D7-0B6F-41E8-BCE6-BA08FE8F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FORMULARIOS Y BOOTSTRAP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82F223-3D00-44FA-8D79-B1C071ACD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2493717"/>
            <a:ext cx="6162675" cy="25431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A303720-11FC-4D97-BAFE-15DBEBF4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6" y="5379731"/>
            <a:ext cx="34004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40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232</Words>
  <Application>Microsoft Macintosh PowerPoint</Application>
  <PresentationFormat>Presentación en pantalla (4:3)</PresentationFormat>
  <Paragraphs>51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Franklin Gothic</vt:lpstr>
      <vt:lpstr>Roboto</vt:lpstr>
      <vt:lpstr>Bebas Neue</vt:lpstr>
      <vt:lpstr>Roboto Condensed</vt:lpstr>
      <vt:lpstr>Roboto Mono</vt:lpstr>
      <vt:lpstr>Calibri</vt:lpstr>
      <vt:lpstr>Tema de Office</vt:lpstr>
      <vt:lpstr>DESARROLLO WEB</vt:lpstr>
      <vt:lpstr>FORMULARIOS Y BOOTSTRAP</vt:lpstr>
      <vt:lpstr>EN ESTA SESIÓN</vt:lpstr>
      <vt:lpstr>FORMULARIOS Y BOOTSTRAP.</vt:lpstr>
      <vt:lpstr>FORMULARIOS Y BOOTSTRAP</vt:lpstr>
      <vt:lpstr>FORMULARIOS Y BOOTSTRAP</vt:lpstr>
      <vt:lpstr>FORMULARIOS Y BOOTSTRAP</vt:lpstr>
      <vt:lpstr>FORMULARIOS Y BOOTSTRAP</vt:lpstr>
      <vt:lpstr>FORMULARIOS Y BOOTSTRAP</vt:lpstr>
      <vt:lpstr>FORMULARIOS Y BOOTSTRAP</vt:lpstr>
      <vt:lpstr>ACTIVIDADES.</vt:lpstr>
      <vt:lpstr>ACTIVIDADES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Sandra Olea</cp:lastModifiedBy>
  <cp:revision>66</cp:revision>
  <dcterms:modified xsi:type="dcterms:W3CDTF">2020-08-08T03:18:22Z</dcterms:modified>
</cp:coreProperties>
</file>